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7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91884846"/>
              </p:ext>
            </p:extLst>
          </p:nvPr>
        </p:nvGraphicFramePr>
        <p:xfrm>
          <a:off x="307975" y="2443337"/>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139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19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9547" y="3688820"/>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04671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мамырға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19 мамыр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Көшпелі </a:t>
            </a:r>
            <a:r>
              <a:rPr lang="ru-RU" sz="1200" dirty="0" err="1">
                <a:solidFill>
                  <a:prstClr val="black"/>
                </a:solidFill>
                <a:latin typeface="Times New Roman" pitchFamily="18" charset="0"/>
                <a:cs typeface="Times New Roman" pitchFamily="18" charset="0"/>
              </a:rPr>
              <a:t>бұлтты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жауын-шашынсыз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солтүстік-батыстан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5-10 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8-10°,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23</a:t>
            </a:r>
            <a:r>
              <a:rPr lang="ru-RU" sz="1200" dirty="0" smtClean="0">
                <a:solidFill>
                  <a:prstClr val="black"/>
                </a:solidFill>
                <a:latin typeface="Times New Roman" pitchFamily="18" charset="0"/>
                <a:cs typeface="Times New Roman" pitchFamily="18" charset="0"/>
              </a:rPr>
              <a:t>-25°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sz="5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21 </a:t>
            </a:r>
            <a:r>
              <a:rPr lang="ru-RU" altLang="ru-RU" sz="1200" b="1" dirty="0" err="1">
                <a:latin typeface="Times New Roman" pitchFamily="18" charset="0"/>
                <a:cs typeface="Times New Roman" pitchFamily="18" charset="0"/>
              </a:rPr>
              <a:t>мамыр</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мамыр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21 </a:t>
            </a:r>
            <a:r>
              <a:rPr 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3</a:t>
            </a:r>
            <a:r>
              <a:rPr lang="kk-KZ" sz="1200" dirty="0" smtClean="0">
                <a:solidFill>
                  <a:prstClr val="black"/>
                </a:solidFill>
                <a:latin typeface="Times New Roman" pitchFamily="18" charset="0"/>
                <a:cs typeface="Times New Roman" pitchFamily="18" charset="0"/>
              </a:rPr>
              <a:t>-8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10</a:t>
            </a:r>
            <a:r>
              <a:rPr lang="kk-KZ" sz="1200" dirty="0" smtClean="0">
                <a:solidFill>
                  <a:prstClr val="black"/>
                </a:solidFill>
                <a:latin typeface="Times New Roman" pitchFamily="18" charset="0"/>
                <a:cs typeface="Times New Roman" pitchFamily="18" charset="0"/>
              </a:rPr>
              <a:t>-12°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4924314" y="238906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24315" y="330529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65073045"/>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72586" y="5934660"/>
            <a:ext cx="4464496"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Абдрахманова Н.Е. / 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19363</TotalTime>
  <Words>576</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3539</cp:revision>
  <cp:lastPrinted>2021-07-01T03:56:27Z</cp:lastPrinted>
  <dcterms:created xsi:type="dcterms:W3CDTF">2018-03-27T06:03:00Z</dcterms:created>
  <dcterms:modified xsi:type="dcterms:W3CDTF">2025-05-19T08:04:05Z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