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40"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398263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133560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30468</TotalTime>
  <Words>587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3918</cp:revision>
  <cp:lastPrinted>2021-07-01T07:38:07Z</cp:lastPrinted>
  <dcterms:created xsi:type="dcterms:W3CDTF">2018-03-27T06:03:00Z</dcterms:created>
  <dcterms:modified xsi:type="dcterms:W3CDTF">2025-05-19T07:00:57Z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