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3033811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по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9-14, днем 15-20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11-13,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23-25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10-12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7693360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27106</TotalTime>
  <Words>594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4759</cp:revision>
  <cp:lastPrinted>2021-07-01T03:56:27Z</cp:lastPrinted>
  <dcterms:created xsi:type="dcterms:W3CDTF">2018-03-27T06:03:00Z</dcterms:created>
  <dcterms:modified xsi:type="dcterms:W3CDTF">2025-05-19T07:18:54Z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