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A006FE-15AD-40D0-B127-DD333DCDDDE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764491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9028-63BC-4AF0-9610-4FB24955CD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B46E2-A723-4C99-A35E-3BFA07CD28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E5661-B5C3-45BE-AF3D-0DD272BEBC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14574-B457-4DB7-95C8-4688ED8146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E83F2-AC91-4A02-A71C-9134EE60BA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E378D-F645-4573-9C7A-8892AE736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74CA7-2DCB-460E-945C-558EDA6D2B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F2863-EFA5-45F5-8667-92789EC350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B7D64-19B8-4131-941D-4D141CE5CB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CCD5-F36D-4251-AC04-D121DB34E5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8B87D-D71D-4324-A532-57B422C790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DE3F5A2-494F-4099-B4B1-CBAB0BF8D8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139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19 мая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20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19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20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21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20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21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699063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 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1</a:t>
              </a:r>
              <a:r>
                <a:rPr lang="kk-KZ" altLang="ru-RU" b="1">
                  <a:solidFill>
                    <a:schemeClr val="tx1"/>
                  </a:solidFill>
                  <a:cs typeface="Times New Roman" pitchFamily="18" charset="0"/>
                </a:rPr>
                <a:t>9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 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Кисебаев Д.К.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24921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5913</cp:revision>
  <cp:lastPrinted>2021-07-01T09:11:30Z</cp:lastPrinted>
  <dcterms:created xsi:type="dcterms:W3CDTF">2018-03-27T06:03:00Z</dcterms:created>
  <dcterms:modified xsi:type="dcterms:W3CDTF">2025-05-19T05:32:42Z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