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74124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Ветер юго-восточный с переходом на западный 7-12, днем порывы 15-20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792854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46300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5851</cp:revision>
  <cp:lastPrinted>2021-02-03T11:37:00Z</cp:lastPrinted>
  <dcterms:created xsi:type="dcterms:W3CDTF">2018-03-27T06:03:00Z</dcterms:created>
  <dcterms:modified xsi:type="dcterms:W3CDTF">2025-05-19T09:28:57Z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