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4486103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5-10 м/с. Температура воздуха ночью 6-8, днем 20-22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21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20 мая по 08 ч. 21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45615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24845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4770</cp:revision>
  <cp:lastPrinted>2021-07-01T03:56:27Z</cp:lastPrinted>
  <dcterms:created xsi:type="dcterms:W3CDTF">2018-03-27T06:03:00Z</dcterms:created>
  <dcterms:modified xsi:type="dcterms:W3CDTF">2025-05-19T07:28:01Z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