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39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22322821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южный 5-10 м/с. Температура воздуха ночью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20-22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756091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26868</TotalTime>
  <Words>592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4804</cp:revision>
  <cp:lastPrinted>2021-07-01T03:56:27Z</cp:lastPrinted>
  <dcterms:created xsi:type="dcterms:W3CDTF">2018-03-27T06:03:00Z</dcterms:created>
  <dcterms:modified xsi:type="dcterms:W3CDTF">2025-05-19T07:29:50Z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