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-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96693753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мая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юго-восточный, южный 5-10 м/с. Температура воздуха ночью 6-8, днем 20-22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10-12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31200" y="241515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kk-KZ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5300444"/>
              </p:ext>
            </p:extLst>
          </p:nvPr>
        </p:nvGraphicFramePr>
        <p:xfrm>
          <a:off x="5103847" y="4149080"/>
          <a:ext cx="4536504" cy="21187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952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1.399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Буланбаева Д.М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27733</TotalTime>
  <Words>643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4930</cp:revision>
  <cp:lastPrinted>2021-07-01T03:56:27Z</cp:lastPrinted>
  <dcterms:created xsi:type="dcterms:W3CDTF">2018-03-27T06:03:00Z</dcterms:created>
  <dcterms:modified xsi:type="dcterms:W3CDTF">2025-05-19T07:26:16Z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