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3504" y="-18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8329369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20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мая по 20 ч. 20 мая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Ветер юго-западный 15-20 м/с.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11-13, днем 22-24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20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по 08 ч. 21 мая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гроза. Ветер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</a:t>
            </a:r>
            <a:r>
              <a:rPr lang="kk-KZ" sz="110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мая, ночью 21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18645</TotalTime>
  <Words>637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6658</cp:revision>
  <cp:lastPrinted>2021-07-01T03:56:27Z</cp:lastPrinted>
  <dcterms:created xsi:type="dcterms:W3CDTF">2018-03-27T06:03:00Z</dcterms:created>
  <dcterms:modified xsi:type="dcterms:W3CDTF">2025-05-19T07:30:31Z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