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632182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осадков. Ветер юго-западный 9-14 м/с. Температура воздуха </a:t>
            </a:r>
            <a:r>
              <a:rPr lang="kk-KZ" sz="1100">
                <a:latin typeface="Times New Roman" panose="02020603050405020304" pitchFamily="18" charset="0"/>
                <a:ea typeface="Calibri" panose="020F0502020204030204" pitchFamily="34" charset="0"/>
              </a:rPr>
              <a:t>ночью 6-8,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9-11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86304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968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0.194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593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мая, ночью 21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44129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6597</cp:revision>
  <cp:lastPrinted>2021-11-30T05:55:24Z</cp:lastPrinted>
  <dcterms:created xsi:type="dcterms:W3CDTF">2018-03-27T06:03:00Z</dcterms:created>
  <dcterms:modified xsi:type="dcterms:W3CDTF">2025-05-19T07:15:56Z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