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94003967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6125889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утром кратковременный дождь, гроза.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западный,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25-27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западный, юго-западный 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14121</TotalTime>
  <Words>634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3570</cp:revision>
  <cp:lastPrinted>2021-07-01T03:56:27Z</cp:lastPrinted>
  <dcterms:created xsi:type="dcterms:W3CDTF">2018-03-27T06:03:00Z</dcterms:created>
  <dcterms:modified xsi:type="dcterms:W3CDTF">2025-05-17T07:14:48Z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