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43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619026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утром и днем дождь, временами сильный дождь, гроза, град. Ветер северо-западный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8-13, днем порывы 17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14-16, днем 20-22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18 мая по 08 ч. 19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гроза, днем град, 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 9-14, ночью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303109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27742</TotalTime>
  <Words>669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4926</cp:revision>
  <cp:lastPrinted>2021-07-01T03:56:27Z</cp:lastPrinted>
  <dcterms:created xsi:type="dcterms:W3CDTF">2018-03-27T06:03:00Z</dcterms:created>
  <dcterms:modified xsi:type="dcterms:W3CDTF">2025-05-17T07:30:37Z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