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днем дождь, временами сильный дождь, гроза, град, шквал. Ветер западный 3-8, при грозе порывы 18-23 м/с. Температура воздуха ночью и днем 23-25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3-8, при грозе 15-20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08486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en-US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Г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24913</TotalTime>
  <Words>792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5906</cp:revision>
  <cp:lastPrinted>2021-07-01T09:11:30Z</cp:lastPrinted>
  <dcterms:created xsi:type="dcterms:W3CDTF">2018-03-27T06:03:00Z</dcterms:created>
  <dcterms:modified xsi:type="dcterms:W3CDTF">2025-05-17T06:18:18Z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