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052830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северо-западный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21-23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936877"/>
              </p:ext>
            </p:extLst>
          </p:nvPr>
        </p:nvGraphicFramePr>
        <p:xfrm>
          <a:off x="5049291" y="4016519"/>
          <a:ext cx="4613617" cy="23367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4,588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46268</TotalTime>
  <Words>588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5847</cp:revision>
  <cp:lastPrinted>2021-02-03T11:37:00Z</cp:lastPrinted>
  <dcterms:created xsi:type="dcterms:W3CDTF">2018-03-27T06:03:00Z</dcterms:created>
  <dcterms:modified xsi:type="dcterms:W3CDTF">2025-05-17T08:31:12Z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