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171528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гроза, днем шквал. Ветер северо-западный с переходом на юго-западный 9-14, утром и днем порывы 15-20, временами порывы 23 м/с. Температура воздуха ночью 13-15, днем 17-19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мая по 08 ч. 19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34836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4940</TotalTime>
  <Words>564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706</cp:revision>
  <cp:lastPrinted>2021-07-01T03:56:27Z</cp:lastPrinted>
  <dcterms:created xsi:type="dcterms:W3CDTF">2024-09-22T07:48:17Z</dcterms:created>
  <dcterms:modified xsi:type="dcterms:W3CDTF">2025-05-17T07:33:55Z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