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396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163836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временами сильный дождь, гроза, град. Ветер северо-западный с переходом на юго-западный  8-13, днем порывы 17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14-16, днем 20-22 тепла.</a:t>
            </a:r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19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18 мая по 08 ч. 19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град,  шквал. Ветер северо-западный  9-14, ночью порывы 15-20 м/с. Температура воздуха ночью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64108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24863</TotalTime>
  <Words>624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4767</cp:revision>
  <cp:lastPrinted>2021-07-01T03:56:27Z</cp:lastPrinted>
  <dcterms:created xsi:type="dcterms:W3CDTF">2018-03-27T06:03:00Z</dcterms:created>
  <dcterms:modified xsi:type="dcterms:W3CDTF">2025-05-17T07:30:32Z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