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699837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дождь, гроза, туман. Ветер 7-12, днем порывы 15-18 м/с. Температура воздуха ночью 10-12, днем 14-16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6-8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653416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22841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3622</cp:revision>
  <cp:lastPrinted>2021-07-01T03:56:27Z</cp:lastPrinted>
  <dcterms:created xsi:type="dcterms:W3CDTF">2018-03-27T06:03:00Z</dcterms:created>
  <dcterms:modified xsi:type="dcterms:W3CDTF">2025-05-17T06:58:12Z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