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887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юго-западный с переходом на северо-западный 9-14, днем порывы 17-22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4295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20190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2021-07-01T03:56:27Z</cp:lastPrinted>
  <dcterms:created xsi:type="dcterms:W3CDTF">2018-03-27T06:03:00Z</dcterms:created>
  <dcterms:modified xsi:type="dcterms:W3CDTF">2025-05-17T08:11:23Z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