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4574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гроза, град. Ветер юго-восточный с переходом на юго-западный 9-14, днем порывы 18-23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35-37 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7230" y="22502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5379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23920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3776</cp:revision>
  <cp:lastPrinted>2021-10-18T15:52:53Z</cp:lastPrinted>
  <dcterms:created xsi:type="dcterms:W3CDTF">2018-03-27T06:03:00Z</dcterms:created>
  <dcterms:modified xsi:type="dcterms:W3CDTF">2025-05-17T08:02:45Z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