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5177931"/>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16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Оңтүстік-батыстан, батыстан жел соғады, күші 3-8 м/с. Ауа температурасы түнде </a:t>
            </a:r>
            <a:r>
              <a:rPr lang="kk-KZ" altLang="ru-RU" sz="1200" dirty="0" smtClean="0">
                <a:latin typeface="Times New Roman" panose="02020603050405020304" pitchFamily="18" charset="0"/>
                <a:cs typeface="Times New Roman" panose="02020603050405020304" pitchFamily="18" charset="0"/>
              </a:rPr>
              <a:t>18-20, </a:t>
            </a:r>
            <a:r>
              <a:rPr lang="kk-KZ" altLang="ru-RU" sz="1200" dirty="0">
                <a:latin typeface="Times New Roman" panose="02020603050405020304" pitchFamily="18" charset="0"/>
                <a:cs typeface="Times New Roman" panose="02020603050405020304" pitchFamily="18" charset="0"/>
              </a:rPr>
              <a:t>күндіз қатты ыстық </a:t>
            </a:r>
            <a:r>
              <a:rPr lang="kk-KZ" altLang="ru-RU" sz="1200" dirty="0" smtClean="0">
                <a:latin typeface="Times New Roman" panose="02020603050405020304" pitchFamily="18" charset="0"/>
                <a:cs typeface="Times New Roman" panose="02020603050405020304" pitchFamily="18" charset="0"/>
              </a:rPr>
              <a:t>38-40 </a:t>
            </a:r>
            <a:r>
              <a:rPr lang="kk-KZ" altLang="ru-RU" sz="1200" dirty="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жылы.</a:t>
            </a:r>
          </a:p>
          <a:p>
            <a:pPr algn="just"/>
            <a:endParaRPr lang="kk-KZ" altLang="ru-RU" sz="120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17 </a:t>
            </a:r>
            <a:r>
              <a:rPr lang="ru-RU" altLang="ru-RU" sz="1150" b="1" dirty="0" err="1" smtClean="0">
                <a:latin typeface="Times New Roman" panose="02020603050405020304" pitchFamily="18" charset="0"/>
                <a:cs typeface="Times New Roman" panose="02020603050405020304" pitchFamily="18" charset="0"/>
              </a:rPr>
              <a:t>мамырға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16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17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Оңтүстік-шығыстан соғатын жел оңтүстік-батысқа ауысады, күші 9-14 м/с, екпіні 15-20 м/с. Ауа температурасы түнде </a:t>
            </a:r>
            <a:r>
              <a:rPr lang="kk-KZ" altLang="ru-RU" sz="1200" dirty="0" smtClean="0">
                <a:latin typeface="Times New Roman" panose="02020603050405020304" pitchFamily="18" charset="0"/>
                <a:cs typeface="Times New Roman" panose="02020603050405020304" pitchFamily="18" charset="0"/>
              </a:rPr>
              <a:t>21-23 </a:t>
            </a:r>
            <a:r>
              <a:rPr lang="kk-KZ" altLang="ru-RU" sz="1200" dirty="0">
                <a:latin typeface="Times New Roman" panose="02020603050405020304" pitchFamily="18" charset="0"/>
                <a:cs typeface="Times New Roman" panose="02020603050405020304" pitchFamily="18" charset="0"/>
              </a:rPr>
              <a:t>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3951692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26800</TotalTime>
  <Words>556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4765</cp:revision>
  <cp:lastPrinted>2021-07-01T07:38:07Z</cp:lastPrinted>
  <dcterms:created xsi:type="dcterms:W3CDTF">2018-03-27T06:03:00Z</dcterms:created>
  <dcterms:modified xsi:type="dcterms:W3CDTF">2025-05-15T09:01:48Z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