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010972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Оңтүстік-батыстан, батыстан жел соғады, күші 3-8 м/с. Ауа температурасы түнде 17-19, күндіз қатты ыстық 33-35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Оңтүстік-шығыстан соғатын жел оңтүстік-батысқа ауысады, күші 9-14 м/с, екпіні 15-20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358010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127</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561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24799</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4745</cp:revision>
  <cp:lastPrinted>2021-07-01T03:56:27Z</cp:lastPrinted>
  <dcterms:created xsi:type="dcterms:W3CDTF">2018-03-27T06:03:00Z</dcterms:created>
  <dcterms:modified xsi:type="dcterms:W3CDTF">2025-05-15T09:00:19Z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