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5819993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192360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Оңтүстік-шығыстан жел соғады, күші 5-10 м/с. Ауа температурасы түнде 20-22, күндіз қатты ыстық 35-37 градус жылы.</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17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16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17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Солтүстіктен, солтүстік-батыстан жел соғады, күші 9-14 м/с. Ауа температурасы түнде 18-20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68878510"/>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39</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138</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193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25117</TotalTime>
  <Words>505</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4650</cp:revision>
  <cp:lastPrinted>2021-07-01T07:38:07Z</cp:lastPrinted>
  <dcterms:created xsi:type="dcterms:W3CDTF">2018-03-27T06:03:00Z</dcterms:created>
  <dcterms:modified xsi:type="dcterms:W3CDTF">2025-05-15T08:51:18Z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