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2340" y="9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9556498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1204299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55 </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300 </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 </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4671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16 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15</a:t>
            </a:r>
            <a:r>
              <a:rPr lang="kk-KZ" altLang="ru-RU" sz="1150" b="1" dirty="0" smtClean="0">
                <a:latin typeface="Times New Roman" pitchFamily="18" charset="0"/>
                <a:cs typeface="Times New Roman" pitchFamily="18" charset="0"/>
              </a:rPr>
              <a:t> 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16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Көшпелі</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err="1">
                <a:latin typeface="Times New Roman"/>
                <a:ea typeface="Times New Roman"/>
              </a:rPr>
              <a:t>күндіз</a:t>
            </a:r>
            <a:r>
              <a:rPr lang="ru-RU" sz="1150" kern="1400" dirty="0">
                <a:latin typeface="Times New Roman"/>
                <a:ea typeface="Times New Roman"/>
              </a:rPr>
              <a:t> </a:t>
            </a:r>
            <a:r>
              <a:rPr lang="ru-RU" sz="1150" kern="1400" dirty="0" err="1" smtClean="0">
                <a:latin typeface="Times New Roman"/>
                <a:ea typeface="Times New Roman"/>
              </a:rPr>
              <a:t>жаңбыр</a:t>
            </a:r>
            <a:r>
              <a:rPr lang="ru-RU" sz="1150" kern="1400" dirty="0" smtClean="0">
                <a:latin typeface="Times New Roman"/>
                <a:ea typeface="Times New Roman"/>
              </a:rPr>
              <a:t>, </a:t>
            </a:r>
            <a:r>
              <a:rPr lang="ru-RU" sz="1150" kern="1400" dirty="0" err="1">
                <a:latin typeface="Times New Roman"/>
                <a:ea typeface="Times New Roman"/>
              </a:rPr>
              <a:t>найзағай</a:t>
            </a:r>
            <a:r>
              <a:rPr lang="ru-RU" sz="1150" kern="1400" dirty="0">
                <a:latin typeface="Times New Roman"/>
                <a:ea typeface="Times New Roman"/>
              </a:rPr>
              <a:t>. </a:t>
            </a:r>
            <a:r>
              <a:rPr lang="ru-RU" sz="1150" kern="1400" dirty="0" err="1">
                <a:latin typeface="Times New Roman"/>
                <a:ea typeface="Times New Roman"/>
              </a:rPr>
              <a:t>Солтүстіктен</a:t>
            </a:r>
            <a:r>
              <a:rPr lang="ru-RU" sz="1150" kern="1400" dirty="0">
                <a:latin typeface="Times New Roman"/>
                <a:ea typeface="Times New Roman"/>
              </a:rPr>
              <a:t>, </a:t>
            </a:r>
            <a:r>
              <a:rPr lang="ru-RU" sz="1150" kern="1400" dirty="0" err="1">
                <a:latin typeface="Times New Roman"/>
                <a:ea typeface="Times New Roman"/>
              </a:rPr>
              <a:t>солтүстік-шығыстан</a:t>
            </a:r>
            <a:r>
              <a:rPr lang="ru-RU" sz="1150" kern="1400" dirty="0">
                <a:latin typeface="Times New Roman"/>
                <a:ea typeface="Times New Roman"/>
              </a:rPr>
              <a:t> </a:t>
            </a:r>
            <a:r>
              <a:rPr lang="ru-RU" sz="1150" kern="1400" dirty="0" err="1">
                <a:latin typeface="Times New Roman"/>
                <a:ea typeface="Times New Roman"/>
              </a:rPr>
              <a:t>жел</a:t>
            </a:r>
            <a:r>
              <a:rPr lang="ru-RU" sz="1150" kern="1400" dirty="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9-14, </a:t>
            </a:r>
            <a:r>
              <a:rPr lang="ru-RU" sz="1150" kern="1400" dirty="0" err="1">
                <a:latin typeface="Times New Roman"/>
                <a:ea typeface="Times New Roman"/>
              </a:rPr>
              <a:t>күндіз</a:t>
            </a:r>
            <a:r>
              <a:rPr lang="ru-RU" sz="1150" kern="1400" dirty="0">
                <a:latin typeface="Times New Roman"/>
                <a:ea typeface="Times New Roman"/>
              </a:rPr>
              <a:t> </a:t>
            </a:r>
            <a:r>
              <a:rPr lang="ru-RU" sz="1150" kern="1400" dirty="0" err="1">
                <a:latin typeface="Times New Roman"/>
                <a:ea typeface="Times New Roman"/>
              </a:rPr>
              <a:t>екпіні</a:t>
            </a:r>
            <a:r>
              <a:rPr lang="ru-RU" sz="1150" kern="1400" dirty="0">
                <a:latin typeface="Times New Roman"/>
                <a:ea typeface="Times New Roman"/>
              </a:rPr>
              <a:t> 15-18 м/с.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13-15, </a:t>
            </a:r>
            <a:r>
              <a:rPr lang="ru-RU" sz="1150" kern="1400" dirty="0" err="1">
                <a:latin typeface="Times New Roman"/>
                <a:ea typeface="Times New Roman"/>
              </a:rPr>
              <a:t>күндіз</a:t>
            </a:r>
            <a:r>
              <a:rPr lang="ru-RU" sz="1150" kern="1400" dirty="0">
                <a:latin typeface="Times New Roman"/>
                <a:ea typeface="Times New Roman"/>
              </a:rPr>
              <a:t> 21-23 </a:t>
            </a:r>
            <a:r>
              <a:rPr lang="ru-RU" sz="1150" kern="1400" dirty="0" err="1">
                <a:latin typeface="Times New Roman"/>
                <a:ea typeface="Times New Roman"/>
              </a:rPr>
              <a:t>жылы</a:t>
            </a:r>
            <a:r>
              <a:rPr lang="ru-RU" sz="1150" kern="1400" dirty="0">
                <a:latin typeface="Times New Roman"/>
                <a:ea typeface="Times New Roman"/>
              </a:rPr>
              <a:t>.</a:t>
            </a:r>
            <a:endParaRPr lang="ru-RU" sz="1150" kern="1400" dirty="0" smtClean="0">
              <a:latin typeface="Times New Roman"/>
              <a:ea typeface="Times New Roman"/>
            </a:endParaRPr>
          </a:p>
          <a:p>
            <a:pPr algn="ctr" eaLnBrk="1" hangingPunct="1"/>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16</a:t>
            </a:r>
            <a:r>
              <a:rPr lang="kk-KZ" altLang="ru-RU" sz="1150" b="1" dirty="0" smtClean="0">
                <a:latin typeface="Times New Roman" pitchFamily="18" charset="0"/>
                <a:cs typeface="Times New Roman" pitchFamily="18" charset="0"/>
              </a:rPr>
              <a:t> 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17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a:latin typeface="Times New Roman"/>
                <a:ea typeface="Times New Roman"/>
              </a:rPr>
              <a:t>Көшпелі</a:t>
            </a:r>
            <a:r>
              <a:rPr lang="ru-RU" sz="1150" kern="1400" dirty="0">
                <a:latin typeface="Times New Roman"/>
                <a:ea typeface="Times New Roman"/>
              </a:rPr>
              <a:t> </a:t>
            </a:r>
            <a:r>
              <a:rPr lang="ru-RU" sz="1150" kern="1400" dirty="0" err="1" smtClean="0">
                <a:latin typeface="Times New Roman"/>
                <a:ea typeface="Times New Roman"/>
              </a:rPr>
              <a:t>бұлтты</a:t>
            </a:r>
            <a:r>
              <a:rPr lang="ru-RU" sz="1150" kern="1400" smtClean="0">
                <a:latin typeface="Times New Roman"/>
                <a:ea typeface="Times New Roman"/>
              </a:rPr>
              <a:t>, </a:t>
            </a:r>
            <a:r>
              <a:rPr lang="ru-RU" sz="1150" kern="1400" smtClean="0">
                <a:latin typeface="Times New Roman"/>
                <a:ea typeface="Times New Roman"/>
              </a:rPr>
              <a:t>жаңбыр</a:t>
            </a:r>
            <a:r>
              <a:rPr lang="ru-RU" sz="1150" kern="1400" dirty="0">
                <a:latin typeface="Times New Roman"/>
                <a:ea typeface="Times New Roman"/>
              </a:rPr>
              <a:t>, </a:t>
            </a:r>
            <a:r>
              <a:rPr lang="ru-RU" sz="1150" kern="1400" dirty="0" err="1">
                <a:latin typeface="Times New Roman"/>
                <a:ea typeface="Times New Roman"/>
              </a:rPr>
              <a:t>найзағай</a:t>
            </a:r>
            <a:r>
              <a:rPr lang="kk-KZ" sz="1150" kern="1400" dirty="0" smtClean="0">
                <a:latin typeface="Times New Roman"/>
                <a:ea typeface="Times New Roman"/>
              </a:rPr>
              <a:t>. Солтүстік-шығыстан жел соғады, күші 9-14 м/с</a:t>
            </a:r>
            <a:r>
              <a:rPr lang="kk-KZ" sz="1150" kern="1400" dirty="0">
                <a:latin typeface="Times New Roman"/>
                <a:ea typeface="Times New Roman"/>
              </a:rPr>
              <a:t>. Ауа температурасы </a:t>
            </a:r>
            <a:r>
              <a:rPr lang="kk-KZ" sz="1150" kern="1400" dirty="0" smtClean="0">
                <a:latin typeface="Times New Roman"/>
                <a:ea typeface="Times New Roman"/>
              </a:rPr>
              <a:t>13-15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27191</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4575</cp:revision>
  <cp:lastPrinted>2023-02-06T06:57:51Z</cp:lastPrinted>
  <dcterms:created xsi:type="dcterms:W3CDTF">2018-03-27T06:03:00Z</dcterms:created>
  <dcterms:modified xsi:type="dcterms:W3CDTF">2025-05-15T07:35:33Z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