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858573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аздаған жаңбыр жауады. </a:t>
            </a:r>
            <a:r>
              <a:rPr lang="kk-KZ" sz="1300" dirty="0">
                <a:latin typeface="Times New Roman" panose="02020603050405020304" pitchFamily="18" charset="0"/>
                <a:ea typeface="Calibri" panose="020F0502020204030204" pitchFamily="34" charset="0"/>
              </a:rPr>
              <a:t>Жел, түнде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9-14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15-17, күндіз 23-25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аздаған жаңбыр жауады.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13-15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15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02466546"/>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18369</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3546</cp:revision>
  <cp:lastPrinted>2021-07-01T07:38:07Z</cp:lastPrinted>
  <dcterms:created xsi:type="dcterms:W3CDTF">2018-03-27T06:03:00Z</dcterms:created>
  <dcterms:modified xsi:type="dcterms:W3CDTF">2025-05-15T06:01:48Z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