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16287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38-40 </a:t>
            </a:r>
            <a:r>
              <a:rPr lang="ru-RU" sz="1200" dirty="0" smtClean="0">
                <a:solidFill>
                  <a:prstClr val="black"/>
                </a:solidFill>
                <a:latin typeface="Times New Roman" pitchFamily="18" charset="0"/>
                <a:cs typeface="Times New Roman" pitchFamily="18" charset="0"/>
              </a:rPr>
              <a:t>градус.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75977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19261</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2025-05-15T07:56:12Z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