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5447181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13094020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3-8 м/с. Ауа температурасы түнде </a:t>
            </a:r>
            <a:r>
              <a:rPr lang="kk-KZ" sz="1100" dirty="0" smtClean="0">
                <a:latin typeface="Times New Roman" pitchFamily="18" charset="0"/>
                <a:cs typeface="Times New Roman" pitchFamily="18" charset="0"/>
              </a:rPr>
              <a:t>18-20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қатты ыстық </a:t>
            </a:r>
            <a:r>
              <a:rPr lang="kk-KZ" sz="1100" dirty="0" smtClean="0">
                <a:latin typeface="Times New Roman" pitchFamily="18" charset="0"/>
                <a:cs typeface="Times New Roman" pitchFamily="18" charset="0"/>
              </a:rPr>
              <a:t>39</a:t>
            </a:r>
            <a:r>
              <a:rPr lang="kk-KZ" sz="1100" dirty="0" smtClean="0">
                <a:latin typeface="Times New Roman" pitchFamily="18" charset="0"/>
                <a:cs typeface="Times New Roman" pitchFamily="18" charset="0"/>
              </a:rPr>
              <a:t>-41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болады</a:t>
            </a:r>
            <a:r>
              <a:rPr lang="kk-KZ" sz="1100" dirty="0" smtClean="0">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1</a:t>
            </a:r>
            <a:r>
              <a:rPr lang="en-US" altLang="ru-RU" sz="1200" b="1" dirty="0" smtClean="0">
                <a:latin typeface="Times New Roman" pitchFamily="18" charset="0"/>
                <a:cs typeface="Times New Roman" pitchFamily="18" charset="0"/>
              </a:rPr>
              <a:t>6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солтүстік-батысқа ауысатын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a:t>
            </a:r>
            <a:r>
              <a:rPr lang="en-US" sz="1100" dirty="0" smtClean="0">
                <a:solidFill>
                  <a:schemeClr val="tx1"/>
                </a:solidFill>
                <a:latin typeface="Times New Roman" panose="02020603050405020304" pitchFamily="18" charset="0"/>
                <a:cs typeface="Times New Roman" panose="02020603050405020304" pitchFamily="18" charset="0"/>
              </a:rPr>
              <a:t>6</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en-US" sz="1100" dirty="0">
                <a:solidFill>
                  <a:schemeClr val="tx1"/>
                </a:solidFill>
                <a:latin typeface="Times New Roman" panose="02020603050405020304" pitchFamily="18" charset="0"/>
                <a:cs typeface="Times New Roman" panose="02020603050405020304" pitchFamily="18" charset="0"/>
              </a:rPr>
              <a:t>7</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жоғары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14003</TotalTime>
  <Words>584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3653</cp:revision>
  <cp:lastPrinted>2021-07-01T03:56:27Z</cp:lastPrinted>
  <dcterms:created xsi:type="dcterms:W3CDTF">2018-03-27T06:03:00Z</dcterms:created>
  <dcterms:modified xsi:type="dcterms:W3CDTF">2025-05-15T06:25:13Z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