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041543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17333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14 мая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южный 3-8 м/с. Температура воздуха ночью 17-19, днем 36-38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высокий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14121</TotalTime>
  <Words>618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3568</cp:revision>
  <cp:lastPrinted>2021-07-01T03:56:27Z</cp:lastPrinted>
  <dcterms:created xsi:type="dcterms:W3CDTF">2018-03-27T06:03:00Z</dcterms:created>
  <dcterms:modified xsi:type="dcterms:W3CDTF">2025-05-14T06:23:21Z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