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350106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 по 20 ч. 15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юго-восточный 15-20,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порывы 23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мая по 08 ч. 16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мая, ночью 16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18619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6639</cp:revision>
  <cp:lastPrinted>2021-07-01T03:56:27Z</cp:lastPrinted>
  <dcterms:created xsi:type="dcterms:W3CDTF">2018-03-27T06:03:00Z</dcterms:created>
  <dcterms:modified xsi:type="dcterms:W3CDTF">2025-05-14T07:07:01Z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