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4619933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№134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мая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16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223668159"/>
              </p:ext>
            </p:extLst>
          </p:nvPr>
        </p:nvGraphicFramePr>
        <p:xfrm>
          <a:off x="5024438" y="6475748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1317623"/>
              </p:ext>
            </p:extLst>
          </p:nvPr>
        </p:nvGraphicFramePr>
        <p:xfrm>
          <a:off x="4993576" y="4733142"/>
          <a:ext cx="4691064" cy="16716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4801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0.413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0.491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15 мая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14 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15 мая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Небольшая облачность,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юго-восточный с переходом на западный 9-14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21-23 тепла,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сильная жара 41-43 градуса.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мая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16 мая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Небольшая облачность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без осадков.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юго-восточный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21-23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9244668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Н. Бақытжан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14976</TotalTime>
  <Words>578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3556</cp:revision>
  <cp:lastPrinted>2021-07-01T03:56:27Z</cp:lastPrinted>
  <dcterms:created xsi:type="dcterms:W3CDTF">2018-03-27T06:03:00Z</dcterms:created>
  <dcterms:modified xsi:type="dcterms:W3CDTF">2025-05-14T06:32:40Z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