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49422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2489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 с переходом на северо-восточный 7-12, ночью порывы 15-18 м/с. Температура воздуха ночью 16-18, днем 21-23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28280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3863</cp:revision>
  <cp:lastPrinted>2021-10-15T03:50:29Z</cp:lastPrinted>
  <dcterms:created xsi:type="dcterms:W3CDTF">2018-03-27T06:03:00Z</dcterms:created>
  <dcterms:modified xsi:type="dcterms:W3CDTF">2025-05-14T06:41:07Z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