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974402054"/>
              </p:ext>
            </p:extLst>
          </p:nvPr>
        </p:nvGraphicFramePr>
        <p:xfrm>
          <a:off x="307975" y="2589211"/>
          <a:ext cx="4460875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0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134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14 май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14 май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м/с. Температура воздуха ночью 15-17, днем 34-36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2-7 м/с. Температура воздуха 18-20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  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   В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kumimoji="0" lang="ru-RU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повышенный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Calibri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31388947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2392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E5A6886-32D6-42C5-934D-C1B3C9A4D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633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31</cp:revision>
  <dcterms:modified xsi:type="dcterms:W3CDTF">2025-05-14T07:14:41Z</dcterms:modified>
</cp:coreProperties>
</file>