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324756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132</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20114670"/>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947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оңтүстік-шығыстан 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18-20,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37-39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 жауын-шашынсыз. Жел </a:t>
            </a:r>
            <a:r>
              <a:rPr lang="kk-KZ" sz="1200" dirty="0">
                <a:solidFill>
                  <a:prstClr val="black"/>
                </a:solidFill>
                <a:latin typeface="Times New Roman" panose="02020603050405020304" pitchFamily="18" charset="0"/>
                <a:cs typeface="Times New Roman" panose="02020603050405020304" pitchFamily="18" charset="0"/>
              </a:rPr>
              <a:t>оңтүстік-шығыстан</a:t>
            </a:r>
            <a:r>
              <a:rPr lang="kk-KZ" sz="1200" dirty="0" smtClean="0">
                <a:latin typeface="Times New Roman" panose="02020603050405020304" pitchFamily="18" charset="0"/>
                <a:cs typeface="Times New Roman" panose="02020603050405020304" pitchFamily="18" charset="0"/>
              </a:rPr>
              <a:t> 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20-22</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13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14 </a:t>
            </a:r>
            <a:r>
              <a:rPr lang="ru-RU" sz="1200" dirty="0" err="1" smtClean="0">
                <a:solidFill>
                  <a:schemeClr val="tx1"/>
                </a:solidFill>
                <a:latin typeface="Times New Roman" pitchFamily="18" charset="0"/>
                <a:cs typeface="Times New Roman" pitchFamily="18" charset="0"/>
              </a:rPr>
              <a:t>мамырға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560678381"/>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dirty="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15693</TotalTime>
  <Words>529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3659</cp:revision>
  <cp:lastPrinted>2021-07-01T07:38:07Z</cp:lastPrinted>
  <dcterms:created xsi:type="dcterms:W3CDTF">2018-03-27T06:03:00Z</dcterms:created>
  <dcterms:modified xsi:type="dcterms:W3CDTF">2025-05-12T06:47:53Z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