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087625116"/>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132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12</a:t>
                      </a:r>
                      <a:r>
                        <a:rPr dirty="0"/>
                        <a:t>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53000" y="170184"/>
            <a:ext cx="4816476" cy="19389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13</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13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Ауыспалы  жел соғады,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3-8 м/с. </a:t>
            </a:r>
            <a:r>
              <a:rPr lang="kk-KZ" sz="1200" dirty="0">
                <a:latin typeface="Times New Roman" pitchFamily="18" charset="0"/>
                <a:cs typeface="Times New Roman" pitchFamily="18" charset="0"/>
              </a:rPr>
              <a:t>Ауа температурасы түнде 14-16, күндіз 28-30 градус жылы.</a:t>
            </a:r>
          </a:p>
          <a:p>
            <a:pPr indent="182563" algn="just" hangingPunct="1">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13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14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Оңтүстік-шығыстан жел соғады, 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14-16 </a:t>
            </a:r>
            <a:r>
              <a:rPr lang="kk-KZ" sz="1200" dirty="0">
                <a:solidFill>
                  <a:prstClr val="black"/>
                </a:solidFill>
                <a:latin typeface="Times New Roman" pitchFamily="18" charset="0"/>
                <a:cs typeface="Times New Roman" pitchFamily="18" charset="0"/>
              </a:rPr>
              <a:t>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12</a:t>
            </a:r>
            <a:r>
              <a:rPr dirty="0"/>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370443"/>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ластануының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DE254EF1-DD1E-4691-AB4A-042989F0A88E}"/>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81C2C384-053B-4DB1-B9A8-439EA551F085}"/>
              </a:ext>
            </a:extLst>
          </p:cNvPr>
          <p:cNvGraphicFramePr>
            <a:graphicFrameLocks noGrp="1"/>
          </p:cNvGraphicFramePr>
          <p:nvPr>
            <p:extLst>
              <p:ext uri="{D42A27DB-BD31-4B8C-83A1-F6EECF244321}">
                <p14:modId xmlns:p14="http://schemas.microsoft.com/office/powerpoint/2010/main" val="3950912826"/>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683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60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45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41117" y="6181134"/>
            <a:ext cx="452120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Тұяқ С</a:t>
            </a:r>
            <a:r>
              <a:rPr lang="ru-RU" sz="1200" dirty="0">
                <a:latin typeface="Times New Roman"/>
                <a:ea typeface="Times New Roman"/>
                <a:cs typeface="Times New Roman"/>
                <a:sym typeface="Times New Roman"/>
              </a:rPr>
              <a:t>.</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Саханова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724</TotalTime>
  <Words>659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61</cp:revision>
  <dcterms:modified xsi:type="dcterms:W3CDTF">2025-05-12T07:21:18Z</dcterms:modified>
</cp:coreProperties>
</file>