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12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12</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0228525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793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a:t>
            </a:r>
            <a:r>
              <a:rPr lang="ru-RU" altLang="ru-RU" sz="1100" b="1" dirty="0">
                <a:solidFill>
                  <a:srgbClr val="000000"/>
                </a:solidFill>
                <a:latin typeface="Times New Roman" pitchFamily="18" charset="0"/>
                <a:cs typeface="Times New Roman" pitchFamily="18" charset="0"/>
              </a:rPr>
              <a:t>3</a:t>
            </a:r>
            <a:r>
              <a:rPr lang="kk-KZ" sz="1100" b="1" dirty="0">
                <a:latin typeface="Times New Roman" pitchFamily="18" charset="0"/>
                <a:cs typeface="Times New Roman" pitchFamily="18" charset="0"/>
              </a:rPr>
              <a:t>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12</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13</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Бұлтты, жаңбыр, күндіз найзағай, бұршақ. Солтүстік-шығыстан жел соғады, күші 9-14 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10-12, </a:t>
            </a:r>
            <a:r>
              <a:rPr lang="kk-KZ" sz="1100">
                <a:latin typeface="Times New Roman" pitchFamily="18" charset="0"/>
                <a:cs typeface="Times New Roman" pitchFamily="18" charset="0"/>
              </a:rPr>
              <a:t>күндіз 13-15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14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13</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14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Солтүстік-шығыстан</a:t>
            </a:r>
            <a:r>
              <a:rPr lang="kk-KZ" sz="1100" dirty="0"/>
              <a:t> </a:t>
            </a:r>
            <a:r>
              <a:rPr lang="kk-KZ" sz="1100" dirty="0">
                <a:latin typeface="Times New Roman" pitchFamily="18" charset="0"/>
                <a:cs typeface="Times New Roman" pitchFamily="18" charset="0"/>
              </a:rPr>
              <a:t>жел соғады, күші  9-14 м/с. Ауа температурасы 10-12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13</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14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16472</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6314</cp:revision>
  <cp:lastPrinted>2021-07-01T03:56:27Z</cp:lastPrinted>
  <dcterms:created xsi:type="dcterms:W3CDTF">2018-03-27T06:03:00Z</dcterms:created>
  <dcterms:modified xsi:type="dcterms:W3CDTF">2025-05-12T07:21:38Z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