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2116515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2524836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5-10 м/с. Ауа температурасы түнде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13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күші 3-8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13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4 </a:t>
            </a:r>
            <a:r>
              <a:rPr lang="ru-RU" sz="1100" dirty="0" err="1" smtClean="0">
                <a:solidFill>
                  <a:schemeClr val="tx1"/>
                </a:solidFill>
                <a:latin typeface="Times New Roman" panose="02020603050405020304" pitchFamily="18" charset="0"/>
                <a:cs typeface="Times New Roman" panose="02020603050405020304" pitchFamily="18" charset="0"/>
              </a:rPr>
              <a:t>мамырға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14017</TotalTime>
  <Words>569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3656</cp:revision>
  <cp:lastPrinted>2021-07-01T03:56:27Z</cp:lastPrinted>
  <dcterms:created xsi:type="dcterms:W3CDTF">2018-03-27T06:03:00Z</dcterms:created>
  <dcterms:modified xsi:type="dcterms:W3CDTF">2025-05-12T06:29:19Z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