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5546805"/>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12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12 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13 мамыр 2025 ж. сағ. 20-дейін</a:t>
            </a:r>
          </a:p>
          <a:p>
            <a:pPr lvl="0" algn="just"/>
            <a:r>
              <a:rPr lang="kk-KZ" sz="1200" dirty="0">
                <a:latin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 найзағай.</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15-20 </a:t>
            </a:r>
            <a:r>
              <a:rPr lang="kk-KZ" sz="1200" kern="900" dirty="0" smtClean="0">
                <a:solidFill>
                  <a:srgbClr val="000000"/>
                </a:solidFill>
                <a:latin typeface="Times New Roman" panose="02020603050405020304" pitchFamily="18" charset="0"/>
                <a:ea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14 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13 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14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Бұлтты, түнде жаңбыр, найзағай. Солтүстік-шығыстан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12-14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889307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13 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1982326" y="3362792"/>
            <a:ext cx="5941347" cy="1324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23757</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4745</cp:revision>
  <cp:lastPrinted>2021-07-01T07:38:07Z</cp:lastPrinted>
  <dcterms:created xsi:type="dcterms:W3CDTF">2018-03-27T06:03:00Z</dcterms:created>
  <dcterms:modified xsi:type="dcterms:W3CDTF">2025-05-12T08:24:03Z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