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6" d="100"/>
          <a:sy n="106" d="100"/>
        </p:scale>
        <p:origin x="2142" y="114"/>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81760333"/>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132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12</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сейіліуіне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581335602"/>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a:solidFill>
                            <a:schemeClr val="tx1"/>
                          </a:solidFill>
                          <a:latin typeface="Times New Roman" panose="02020603050405020304" pitchFamily="18" charset="0"/>
                          <a:cs typeface="Times New Roman" panose="02020603050405020304" pitchFamily="18" charset="0"/>
                        </a:rPr>
                        <a:t>РМ-2,5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47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1160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232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0.763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12</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мамыр</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46221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2025 жыл </a:t>
            </a:r>
            <a:r>
              <a:rPr lang="en-US" altLang="ru-RU" sz="1100" b="1" dirty="0" smtClean="0">
                <a:latin typeface="Times New Roman" panose="02020603050405020304" pitchFamily="18" charset="0"/>
                <a:cs typeface="Times New Roman" panose="02020603050405020304" pitchFamily="18" charset="0"/>
              </a:rPr>
              <a:t>13</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мамыр</a:t>
            </a:r>
            <a:r>
              <a:rPr lang="kk-KZ" altLang="ru-RU" sz="1100" b="1" dirty="0" smtClean="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2025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12</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мамыр</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a:t>
            </a:r>
            <a:r>
              <a:rPr lang="en-US" altLang="ru-RU" sz="1100" b="1" dirty="0" smtClean="0">
                <a:solidFill>
                  <a:srgbClr val="000000"/>
                </a:solidFill>
                <a:latin typeface="Times New Roman" panose="02020603050405020304" pitchFamily="18" charset="0"/>
                <a:cs typeface="Times New Roman" panose="02020603050405020304" pitchFamily="18" charset="0"/>
              </a:rPr>
              <a:t>13</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мамыр</a:t>
            </a:r>
            <a:endParaRPr lang="kk-KZ" altLang="ru-RU" sz="1100" b="1" dirty="0">
              <a:solidFill>
                <a:srgbClr val="000000"/>
              </a:solidFill>
              <a:latin typeface="Times New Roman" panose="02020603050405020304" pitchFamily="18" charset="0"/>
              <a:cs typeface="Times New Roman" panose="02020603050405020304" pitchFamily="18" charset="0"/>
            </a:endParaRP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Ашық, жауын-шашынсыз</a:t>
            </a:r>
            <a:r>
              <a:rPr lang="kk-KZ" sz="1100" dirty="0">
                <a:solidFill>
                  <a:prstClr val="black"/>
                </a:solidFill>
                <a:latin typeface="Times New Roman" pitchFamily="18" charset="0"/>
                <a:cs typeface="Times New Roman" pitchFamily="18" charset="0"/>
              </a:rPr>
              <a:t>. Жел </a:t>
            </a:r>
            <a:r>
              <a:rPr lang="kk-KZ" sz="1100" dirty="0">
                <a:solidFill>
                  <a:srgbClr val="000000"/>
                </a:solidFill>
                <a:latin typeface="Times New Roman" panose="02020603050405020304" pitchFamily="18" charset="0"/>
                <a:cs typeface="Times New Roman" panose="02020603050405020304" pitchFamily="18" charset="0"/>
                <a:sym typeface="+mn-ea"/>
              </a:rPr>
              <a:t>шығыстан, күші 5-10 </a:t>
            </a:r>
            <a:r>
              <a:rPr lang="kk-KZ" sz="1100" dirty="0">
                <a:solidFill>
                  <a:prstClr val="black"/>
                </a:solidFill>
                <a:latin typeface="Times New Roman" pitchFamily="18" charset="0"/>
                <a:cs typeface="Times New Roman" pitchFamily="18" charset="0"/>
              </a:rPr>
              <a:t>м/с. Ауа температурасы түнде 4-6 аяз, күндіз 1-3 жылы.</a:t>
            </a:r>
          </a:p>
          <a:p>
            <a:pPr lvl="0" algn="just"/>
            <a:endParaRPr lang="kk-KZ" sz="1100" dirty="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14</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мамыр</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2025 ж. </a:t>
            </a:r>
            <a:r>
              <a:rPr lang="en-US" sz="1100" b="1" dirty="0" smtClean="0">
                <a:solidFill>
                  <a:srgbClr val="000000"/>
                </a:solidFill>
                <a:latin typeface="Times New Roman" panose="02020603050405020304" pitchFamily="18" charset="0"/>
                <a:cs typeface="Times New Roman" panose="02020603050405020304" pitchFamily="18" charset="0"/>
              </a:rPr>
              <a:t>13</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мамыр</a:t>
            </a:r>
            <a:r>
              <a:rPr lang="kk-KZ" sz="1100" b="1" dirty="0" smtClean="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бастап 202</a:t>
            </a:r>
            <a:r>
              <a:rPr lang="kk-KZ" sz="1100" b="1" dirty="0">
                <a:solidFill>
                  <a:srgbClr val="000000"/>
                </a:solidFill>
                <a:latin typeface="Times New Roman" panose="02020603050405020304" pitchFamily="18" charset="0"/>
                <a:cs typeface="Times New Roman" panose="02020603050405020304" pitchFamily="18" charset="0"/>
              </a:rPr>
              <a:t>5</a:t>
            </a:r>
            <a:r>
              <a:rPr lang="ru-RU" sz="1100" b="1" dirty="0">
                <a:solidFill>
                  <a:srgbClr val="000000"/>
                </a:solidFill>
                <a:latin typeface="Times New Roman" panose="02020603050405020304" pitchFamily="18" charset="0"/>
                <a:cs typeface="Times New Roman" panose="02020603050405020304" pitchFamily="18" charset="0"/>
              </a:rPr>
              <a:t> ж. </a:t>
            </a:r>
            <a:r>
              <a:rPr lang="en-US" sz="1100" b="1" smtClean="0">
                <a:solidFill>
                  <a:srgbClr val="000000"/>
                </a:solidFill>
                <a:latin typeface="Times New Roman" panose="02020603050405020304" pitchFamily="18" charset="0"/>
                <a:cs typeface="Times New Roman" panose="02020603050405020304" pitchFamily="18" charset="0"/>
              </a:rPr>
              <a:t>14</a:t>
            </a:r>
            <a:r>
              <a:rPr lang="ru-RU" sz="1100" b="1"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мамыр</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5-10 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5-7 аяз.</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Курмангабулова Н.</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30435</TotalTime>
  <Words>580</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Пользователь</cp:lastModifiedBy>
  <cp:revision>3904</cp:revision>
  <cp:lastPrinted>2021-07-01T07:38:07Z</cp:lastPrinted>
  <dcterms:created xsi:type="dcterms:W3CDTF">2018-03-27T06:03:00Z</dcterms:created>
  <dcterms:modified xsi:type="dcterms:W3CDTF">2025-05-12T06:28:08Z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