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439611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285241"/>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13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12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13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 жаңбыр, найзағай болады. Оңтүстік-шығыстан соғатын жел оңтүстік-батысқа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4-9, түнде </a:t>
            </a:r>
            <a:r>
              <a:rPr lang="kk-KZ" sz="1200" dirty="0">
                <a:latin typeface="Times New Roman" panose="02020603050405020304" pitchFamily="18" charset="0"/>
                <a:cs typeface="Times New Roman" panose="02020603050405020304" pitchFamily="18" charset="0"/>
              </a:rPr>
              <a:t>екпіні 15 м/с. Ауа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27-29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жаңбыр жауады</a:t>
            </a:r>
            <a:r>
              <a:rPr lang="kk-KZ" sz="1200" dirty="0" smtClean="0">
                <a:latin typeface="Times New Roman" panose="02020603050405020304" pitchFamily="18" charset="0"/>
                <a:cs typeface="Times New Roman" panose="02020603050405020304" pitchFamily="18" charset="0"/>
              </a:rPr>
              <a:t>. Оңтүстік-батыстан соғатын жел солтүстік-шығысқа 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051189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791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0,277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2,300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13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14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26553</TotalTime>
  <Words>528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5615</cp:revision>
  <cp:lastPrinted>2021-07-01T07:38:07Z</cp:lastPrinted>
  <dcterms:created xsi:type="dcterms:W3CDTF">2018-03-27T06:03:00Z</dcterms:created>
  <dcterms:modified xsi:type="dcterms:W3CDTF">2025-05-12T09:28:27Z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