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3821" y="-19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2829471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404664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13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мая по 20 ч. 13 мая 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дождь, днем гроза, град.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Ветер северо-восточный 9-14 м/с.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ночью 10-12,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днем 13-15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14 мая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 мая по 08 ч. 14 мая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дождь. Ветер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10-12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мая, ночью 14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/Г.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18601</TotalTime>
  <Words>633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6627</cp:revision>
  <cp:lastPrinted>2021-07-01T03:56:27Z</cp:lastPrinted>
  <dcterms:created xsi:type="dcterms:W3CDTF">2018-03-27T06:03:00Z</dcterms:created>
  <dcterms:modified xsi:type="dcterms:W3CDTF">2025-05-12T06:48:59Z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