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 </a:t>
            </a:r>
            <a:r>
              <a:rPr lang="kk-KZ" dirty="0">
                <a:solidFill>
                  <a:schemeClr val="tx1"/>
                </a:solidFill>
              </a:rPr>
              <a:t>юго-запад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 3-8м/с.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27-29</a:t>
            </a:r>
            <a:r>
              <a:rPr lang="ru-RU" dirty="0">
                <a:solidFill>
                  <a:schemeClr val="tx1"/>
                </a:solidFill>
              </a:rPr>
              <a:t> 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без осадков. Ветер восточный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kk-KZ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63614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4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24874</TotalTime>
  <Words>727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5888</cp:revision>
  <cp:lastPrinted>2021-07-01T09:11:30Z</cp:lastPrinted>
  <dcterms:created xsi:type="dcterms:W3CDTF">2018-03-27T06:03:00Z</dcterms:created>
  <dcterms:modified xsi:type="dcterms:W3CDTF">2025-05-12T05:37:53Z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