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6829374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30-32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7318042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4915</TotalTime>
  <Words>544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697</cp:revision>
  <cp:lastPrinted>2021-07-01T03:56:27Z</cp:lastPrinted>
  <dcterms:created xsi:type="dcterms:W3CDTF">2024-09-22T07:48:17Z</dcterms:created>
  <dcterms:modified xsi:type="dcterms:W3CDTF">2025-05-12T07:42:39Z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