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62" y="28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210048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облачность, без осадков. Ветер северо-западный 9-14, порывы 15-20 м/с. Температура воздуха ночью 14-16, днем 23-25 тепла.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дождь, гроза. Ветер северо-восточный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13-15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3653841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593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мая, ночью 14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43925</TotalTime>
  <Words>664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6572</cp:revision>
  <cp:lastPrinted>2021-11-30T05:55:24Z</cp:lastPrinted>
  <dcterms:created xsi:type="dcterms:W3CDTF">2018-03-27T06:03:00Z</dcterms:created>
  <dcterms:modified xsi:type="dcterms:W3CDTF">2025-05-12T06:08:56Z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