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5552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временами небольшой дождь. Ветер юго-восточный,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 м/с. Температура воздуха ночью 14-16, днем 25-27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836663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45550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5826</cp:revision>
  <cp:lastPrinted>2021-02-03T11:37:00Z</cp:lastPrinted>
  <dcterms:created xsi:type="dcterms:W3CDTF">2018-03-27T06:03:00Z</dcterms:created>
  <dcterms:modified xsi:type="dcterms:W3CDTF">2025-05-11T09:45:48Z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