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25917007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 переходом на юго-восточный 2-7 м/с. Температура воздуха ночью 7-9, днем 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и утром туман. 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kk-KZ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222501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27725</TotalTime>
  <Words>655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4918</cp:revision>
  <cp:lastPrinted>2021-07-01T03:56:27Z</cp:lastPrinted>
  <dcterms:created xsi:type="dcterms:W3CDTF">2018-03-27T06:03:00Z</dcterms:created>
  <dcterms:modified xsi:type="dcterms:W3CDTF">2025-05-11T07:44:14Z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