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24281873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31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11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/>
              <a:t>11</a:t>
            </a:r>
            <a:r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 3-8 м/с. Температура воздуха ночью 9-11, днем 25-27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м/с. Температура воздуха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kern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207616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51</cp:revision>
  <dcterms:modified xsi:type="dcterms:W3CDTF">2025-05-11T07:21:48Z</dcterms:modified>
</cp:coreProperties>
</file>