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42293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юго-восточный 2-7 м/с. Температура воздуха ночью 7-9,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мая по 08 ч. 13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9-14 м/с. Температура воздуха ночью 10-12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1327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4757</cp:revision>
  <cp:lastPrinted>2021-07-01T03:56:27Z</cp:lastPrinted>
  <dcterms:created xsi:type="dcterms:W3CDTF">2018-03-27T06:03:00Z</dcterms:created>
  <dcterms:modified xsi:type="dcterms:W3CDTF">2025-05-11T07:44:50Z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