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579194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юго-западный 9-14 м/с. Температура воздуха ночью 9-11, днем 21-23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72014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мая, ночью 13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43840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6568</cp:revision>
  <cp:lastPrinted>2021-11-30T05:55:24Z</cp:lastPrinted>
  <dcterms:created xsi:type="dcterms:W3CDTF">2018-03-27T06:03:00Z</dcterms:created>
  <dcterms:modified xsi:type="dcterms:W3CDTF">2025-05-11T06:17:31Z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