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0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302577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021426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мая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с переходом на северо-западный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северо-западный, северный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28302</TotalTime>
  <Words>601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3861</cp:revision>
  <cp:lastPrinted>2021-10-15T03:50:29Z</cp:lastPrinted>
  <dcterms:created xsi:type="dcterms:W3CDTF">2018-03-27T06:03:00Z</dcterms:created>
  <dcterms:modified xsi:type="dcterms:W3CDTF">2025-05-11T06:57:39Z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