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692358563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47776044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8-13, днем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33-35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временами дождь.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Айтмырзаева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Д.Р.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14093</TotalTime>
  <Words>620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3560</cp:revision>
  <cp:lastPrinted>2021-07-01T03:56:27Z</cp:lastPrinted>
  <dcterms:created xsi:type="dcterms:W3CDTF">2018-03-27T06:03:00Z</dcterms:created>
  <dcterms:modified xsi:type="dcterms:W3CDTF">2025-05-07T06:28:36Z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