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47461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575186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облачность, 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небольшой дождь, гроза, шквал, пыльная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буря.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8-13,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мая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6-11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908018060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Тастаева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14964</TotalTime>
  <Words>582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3545</cp:revision>
  <cp:lastPrinted>2021-07-01T03:56:27Z</cp:lastPrinted>
  <dcterms:created xsi:type="dcterms:W3CDTF">2018-03-27T06:03:00Z</dcterms:created>
  <dcterms:modified xsi:type="dcterms:W3CDTF">2025-05-07T06:08:59Z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